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0" r:id="rId1"/>
  </p:sldMasterIdLst>
  <p:sldIdLst>
    <p:sldId id="256" r:id="rId2"/>
    <p:sldId id="257" r:id="rId3"/>
    <p:sldId id="259"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BB505BD-BBC5-4231-9F3C-48D6078AFF31}">
          <p14:sldIdLst>
            <p14:sldId id="256"/>
            <p14:sldId id="257"/>
          </p14:sldIdLst>
        </p14:section>
        <p14:section name="Untitled Section" id="{1EDCBED9-1DEC-4890-9955-5115CC9D653A}">
          <p14:sldIdLst>
            <p14:sldId id="259"/>
            <p14:sldId id="260"/>
            <p14:sldId id="261"/>
            <p14:sldId id="262"/>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7" autoAdjust="0"/>
    <p:restoredTop sz="94660"/>
  </p:normalViewPr>
  <p:slideViewPr>
    <p:cSldViewPr snapToGrid="0">
      <p:cViewPr varScale="1">
        <p:scale>
          <a:sx n="91" d="100"/>
          <a:sy n="91" d="100"/>
        </p:scale>
        <p:origin x="63" y="4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d Fazley Elahi" userId="26dd6518a9817bbf" providerId="LiveId" clId="{6D46CFFA-CB4B-4EF3-87F3-D6EF5276B434}"/>
    <pc:docChg chg="modSld">
      <pc:chgData name="Md Fazley Elahi" userId="26dd6518a9817bbf" providerId="LiveId" clId="{6D46CFFA-CB4B-4EF3-87F3-D6EF5276B434}" dt="2024-05-17T01:23:40.663" v="21" actId="20577"/>
      <pc:docMkLst>
        <pc:docMk/>
      </pc:docMkLst>
      <pc:sldChg chg="modSp mod">
        <pc:chgData name="Md Fazley Elahi" userId="26dd6518a9817bbf" providerId="LiveId" clId="{6D46CFFA-CB4B-4EF3-87F3-D6EF5276B434}" dt="2024-05-17T01:23:40.663" v="21" actId="20577"/>
        <pc:sldMkLst>
          <pc:docMk/>
          <pc:sldMk cId="3483479481" sldId="263"/>
        </pc:sldMkLst>
        <pc:spChg chg="mod">
          <ac:chgData name="Md Fazley Elahi" userId="26dd6518a9817bbf" providerId="LiveId" clId="{6D46CFFA-CB4B-4EF3-87F3-D6EF5276B434}" dt="2024-05-17T01:23:40.663" v="21" actId="20577"/>
          <ac:spMkLst>
            <pc:docMk/>
            <pc:sldMk cId="3483479481" sldId="263"/>
            <ac:spMk id="3" creationId="{66FDB672-6141-237D-3D4C-F3EE321C7807}"/>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jp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1CBBBBB8-4A1E-4352-9618-268834EDDA82}" type="datetimeFigureOut">
              <a:rPr lang="en-US" smtClean="0"/>
              <a:t>5/17/2024</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2878265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BBBBB8-4A1E-4352-9618-268834EDDA82}" type="datetimeFigureOut">
              <a:rPr lang="en-US" smtClean="0"/>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24566575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CBBBBB8-4A1E-4352-9618-268834EDDA82}" type="datetimeFigureOut">
              <a:rPr lang="en-US" smtClean="0"/>
              <a:t>5/17/2024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15524407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CBBBBB8-4A1E-4352-9618-268834EDDA82}" type="datetimeFigureOut">
              <a:rPr lang="en-US" smtClean="0"/>
              <a:t>5/17/2024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45F633C0-C780-4320-8277-C6A880FF9014}"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989466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1CBBBBB8-4A1E-4352-9618-268834EDDA82}" type="datetimeFigureOut">
              <a:rPr lang="en-US" smtClean="0"/>
              <a:t>5/17/2024</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10567464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CBBBBB8-4A1E-4352-9618-268834EDDA82}" type="datetimeFigureOut">
              <a:rPr lang="en-US" smtClean="0"/>
              <a:t>5/17/2024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41681773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CBBBBB8-4A1E-4352-9618-268834EDDA82}" type="datetimeFigureOut">
              <a:rPr lang="en-US" smtClean="0"/>
              <a:t>5/17/2024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39303280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BBBBB8-4A1E-4352-9618-268834EDDA82}" type="datetimeFigureOut">
              <a:rPr lang="en-US" smtClean="0"/>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34700050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1CBBBBB8-4A1E-4352-9618-268834EDDA82}" type="datetimeFigureOut">
              <a:rPr lang="en-US" smtClean="0"/>
              <a:t>5/17/2024</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34886705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BBBBB8-4A1E-4352-9618-268834EDDA82}" type="datetimeFigureOut">
              <a:rPr lang="en-US" smtClean="0"/>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494277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1CBBBBB8-4A1E-4352-9618-268834EDDA82}" type="datetimeFigureOut">
              <a:rPr lang="en-US" smtClean="0"/>
              <a:t>5/17/2024</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2588469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CBBBBB8-4A1E-4352-9618-268834EDDA82}" type="datetimeFigureOut">
              <a:rPr lang="en-US" smtClean="0"/>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2742053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BBBBB8-4A1E-4352-9618-268834EDDA82}" type="datetimeFigureOut">
              <a:rPr lang="en-US" smtClean="0"/>
              <a:t>5/17/2024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4012338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CBBBBB8-4A1E-4352-9618-268834EDDA82}" type="datetimeFigureOut">
              <a:rPr lang="en-US" smtClean="0"/>
              <a:t>5/17/2024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601015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BBBBB8-4A1E-4352-9618-268834EDDA82}" type="datetimeFigureOut">
              <a:rPr lang="en-US" smtClean="0"/>
              <a:t>5/17/2024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1660838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BBBBB8-4A1E-4352-9618-268834EDDA82}" type="datetimeFigureOut">
              <a:rPr lang="en-US" smtClean="0"/>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3889452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BBBBB8-4A1E-4352-9618-268834EDDA82}" type="datetimeFigureOut">
              <a:rPr lang="en-US" smtClean="0"/>
              <a:t>5/17/2024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5F633C0-C780-4320-8277-C6A880FF9014}" type="slidenum">
              <a:rPr lang="en-US" smtClean="0"/>
              <a:t>‹#›</a:t>
            </a:fld>
            <a:endParaRPr lang="en-US"/>
          </a:p>
        </p:txBody>
      </p:sp>
    </p:spTree>
    <p:extLst>
      <p:ext uri="{BB962C8B-B14F-4D97-AF65-F5344CB8AC3E}">
        <p14:creationId xmlns:p14="http://schemas.microsoft.com/office/powerpoint/2010/main" val="973256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CBBBBB8-4A1E-4352-9618-268834EDDA82}" type="datetimeFigureOut">
              <a:rPr lang="en-US" smtClean="0"/>
              <a:t>5/17/2024</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5F633C0-C780-4320-8277-C6A880FF9014}" type="slidenum">
              <a:rPr lang="en-US" smtClean="0"/>
              <a:t>‹#›</a:t>
            </a:fld>
            <a:endParaRPr lang="en-US"/>
          </a:p>
        </p:txBody>
      </p:sp>
    </p:spTree>
    <p:extLst>
      <p:ext uri="{BB962C8B-B14F-4D97-AF65-F5344CB8AC3E}">
        <p14:creationId xmlns:p14="http://schemas.microsoft.com/office/powerpoint/2010/main" val="3263392350"/>
      </p:ext>
    </p:extLst>
  </p:cSld>
  <p:clrMap bg1="dk1" tx1="lt1" bg2="dk2" tx2="lt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 id="2147483783" r:id="rId13"/>
    <p:sldLayoutId id="2147483784" r:id="rId14"/>
    <p:sldLayoutId id="2147483785" r:id="rId15"/>
    <p:sldLayoutId id="2147483786" r:id="rId16"/>
    <p:sldLayoutId id="214748378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C31C0-769C-C772-E064-43BB4214B59E}"/>
              </a:ext>
            </a:extLst>
          </p:cNvPr>
          <p:cNvSpPr>
            <a:spLocks noGrp="1"/>
          </p:cNvSpPr>
          <p:nvPr>
            <p:ph type="ctrTitle"/>
          </p:nvPr>
        </p:nvSpPr>
        <p:spPr/>
        <p:txBody>
          <a:bodyPr/>
          <a:lstStyle/>
          <a:p>
            <a:r>
              <a:rPr lang="en-US" b="1" dirty="0">
                <a:latin typeface="Algerian" panose="04020705040A02060702" pitchFamily="82" charset="0"/>
              </a:rPr>
              <a:t>         Rocket Launch</a:t>
            </a:r>
          </a:p>
        </p:txBody>
      </p:sp>
      <p:sp>
        <p:nvSpPr>
          <p:cNvPr id="3" name="Subtitle 2">
            <a:extLst>
              <a:ext uri="{FF2B5EF4-FFF2-40B4-BE49-F238E27FC236}">
                <a16:creationId xmlns:a16="http://schemas.microsoft.com/office/drawing/2014/main" id="{7AF5F24B-E67C-F84C-1CE7-A1640F1E9EA1}"/>
              </a:ext>
            </a:extLst>
          </p:cNvPr>
          <p:cNvSpPr>
            <a:spLocks noGrp="1"/>
          </p:cNvSpPr>
          <p:nvPr>
            <p:ph type="subTitle" idx="1"/>
          </p:nvPr>
        </p:nvSpPr>
        <p:spPr/>
        <p:txBody>
          <a:bodyPr>
            <a:normAutofit fontScale="25000" lnSpcReduction="20000"/>
          </a:bodyPr>
          <a:lstStyle/>
          <a:p>
            <a:r>
              <a:rPr lang="en-US" sz="7200" b="1" dirty="0">
                <a:solidFill>
                  <a:schemeClr val="tx1">
                    <a:lumMod val="95000"/>
                  </a:schemeClr>
                </a:solidFill>
              </a:rPr>
              <a:t>                                                          Submitted By</a:t>
            </a:r>
          </a:p>
          <a:p>
            <a:r>
              <a:rPr lang="en-US" sz="7200" dirty="0">
                <a:solidFill>
                  <a:schemeClr val="tx1">
                    <a:lumMod val="95000"/>
                  </a:schemeClr>
                </a:solidFill>
              </a:rPr>
              <a:t>                                                       MD FAZLEY ELAHI</a:t>
            </a:r>
          </a:p>
          <a:p>
            <a:r>
              <a:rPr lang="en-US" sz="7200" b="1" dirty="0">
                <a:solidFill>
                  <a:schemeClr val="tx1">
                    <a:lumMod val="95000"/>
                  </a:schemeClr>
                </a:solidFill>
              </a:rPr>
              <a:t>                                                          Submitted To</a:t>
            </a:r>
          </a:p>
          <a:p>
            <a:r>
              <a:rPr lang="en-US" sz="7200" b="1" i="0" dirty="0">
                <a:solidFill>
                  <a:schemeClr val="accent1">
                    <a:lumMod val="20000"/>
                    <a:lumOff val="80000"/>
                  </a:schemeClr>
                </a:solidFill>
                <a:effectLst/>
                <a:latin typeface="SolaimanLipi"/>
              </a:rPr>
              <a:t>                                                                    Dr. Machbah Uddin</a:t>
            </a:r>
          </a:p>
          <a:p>
            <a:r>
              <a:rPr lang="en-US" sz="7200" b="1" dirty="0">
                <a:solidFill>
                  <a:schemeClr val="accent1">
                    <a:lumMod val="20000"/>
                    <a:lumOff val="80000"/>
                  </a:schemeClr>
                </a:solidFill>
                <a:latin typeface="SolaimanLipi"/>
              </a:rPr>
              <a:t>                                                                    </a:t>
            </a:r>
            <a:r>
              <a:rPr lang="en-US" sz="7200" b="1" i="0" dirty="0">
                <a:solidFill>
                  <a:schemeClr val="tx1">
                    <a:lumMod val="95000"/>
                  </a:schemeClr>
                </a:solidFill>
                <a:effectLst/>
                <a:latin typeface="SolaimanLipi"/>
              </a:rPr>
              <a:t>Associate Professor</a:t>
            </a:r>
            <a:endParaRPr lang="en-US" sz="7200" b="0" i="0" dirty="0">
              <a:solidFill>
                <a:schemeClr val="tx1">
                  <a:lumMod val="95000"/>
                </a:schemeClr>
              </a:solidFill>
              <a:effectLst/>
              <a:latin typeface="SolaimanLipi"/>
            </a:endParaRPr>
          </a:p>
          <a:p>
            <a:pPr algn="ctr"/>
            <a:r>
              <a:rPr lang="en-US" sz="7200" b="0" i="0" dirty="0">
                <a:solidFill>
                  <a:schemeClr val="tx1">
                    <a:lumMod val="95000"/>
                  </a:schemeClr>
                </a:solidFill>
                <a:effectLst/>
                <a:latin typeface="SolaimanLipi"/>
              </a:rPr>
              <a:t>Department of Computer Science and Mathematics</a:t>
            </a:r>
          </a:p>
          <a:p>
            <a:pPr algn="ctr"/>
            <a:r>
              <a:rPr lang="en-US" sz="7200" b="0" i="0" dirty="0">
                <a:solidFill>
                  <a:schemeClr val="tx1">
                    <a:lumMod val="95000"/>
                  </a:schemeClr>
                </a:solidFill>
                <a:effectLst/>
                <a:latin typeface="SolaimanLipi"/>
              </a:rPr>
              <a:t>Faculty of Agricultural Engineering &amp; Technology</a:t>
            </a:r>
          </a:p>
          <a:p>
            <a:endParaRPr lang="en-US" sz="2000" dirty="0">
              <a:solidFill>
                <a:schemeClr val="tx1">
                  <a:lumMod val="95000"/>
                </a:schemeClr>
              </a:solidFill>
            </a:endParaRPr>
          </a:p>
          <a:p>
            <a:endParaRPr lang="en-US" sz="2000" dirty="0">
              <a:solidFill>
                <a:schemeClr val="tx1">
                  <a:lumMod val="95000"/>
                </a:schemeClr>
              </a:solidFill>
            </a:endParaRPr>
          </a:p>
          <a:p>
            <a:endParaRPr lang="en-US" sz="2000" dirty="0">
              <a:solidFill>
                <a:schemeClr val="tx1">
                  <a:lumMod val="95000"/>
                </a:schemeClr>
              </a:solidFill>
            </a:endParaRPr>
          </a:p>
          <a:p>
            <a:endParaRPr lang="en-US" dirty="0">
              <a:solidFill>
                <a:schemeClr val="tx1">
                  <a:lumMod val="95000"/>
                </a:schemeClr>
              </a:solidFill>
            </a:endParaRPr>
          </a:p>
        </p:txBody>
      </p:sp>
      <p:pic>
        <p:nvPicPr>
          <p:cNvPr id="4" name="Picture 3">
            <a:extLst>
              <a:ext uri="{FF2B5EF4-FFF2-40B4-BE49-F238E27FC236}">
                <a16:creationId xmlns:a16="http://schemas.microsoft.com/office/drawing/2014/main" id="{D6612602-5B9B-6748-ACF7-AA81122CF6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2561" y="319419"/>
            <a:ext cx="1379550" cy="1180894"/>
          </a:xfrm>
          <a:prstGeom prst="rect">
            <a:avLst/>
          </a:prstGeom>
        </p:spPr>
      </p:pic>
    </p:spTree>
    <p:extLst>
      <p:ext uri="{BB962C8B-B14F-4D97-AF65-F5344CB8AC3E}">
        <p14:creationId xmlns:p14="http://schemas.microsoft.com/office/powerpoint/2010/main" val="3140685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1"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fltVal val="0"/>
                                          </p:val>
                                        </p:tav>
                                        <p:tav tm="100000">
                                          <p:val>
                                            <p:strVal val="#ppt_w"/>
                                          </p:val>
                                        </p:tav>
                                      </p:tavLst>
                                    </p:anim>
                                    <p:anim calcmode="lin" valueType="num">
                                      <p:cBhvr>
                                        <p:cTn id="13" dur="1000" fill="hold"/>
                                        <p:tgtEl>
                                          <p:spTgt spid="2"/>
                                        </p:tgtEl>
                                        <p:attrNameLst>
                                          <p:attrName>ppt_h</p:attrName>
                                        </p:attrNameLst>
                                      </p:cBhvr>
                                      <p:tavLst>
                                        <p:tav tm="0">
                                          <p:val>
                                            <p:fltVal val="0"/>
                                          </p:val>
                                        </p:tav>
                                        <p:tav tm="100000">
                                          <p:val>
                                            <p:strVal val="#ppt_h"/>
                                          </p:val>
                                        </p:tav>
                                      </p:tavLst>
                                    </p:anim>
                                    <p:anim calcmode="lin" valueType="num">
                                      <p:cBhvr>
                                        <p:cTn id="14" dur="1000" fill="hold"/>
                                        <p:tgtEl>
                                          <p:spTgt spid="2"/>
                                        </p:tgtEl>
                                        <p:attrNameLst>
                                          <p:attrName>style.rotation</p:attrName>
                                        </p:attrNameLst>
                                      </p:cBhvr>
                                      <p:tavLst>
                                        <p:tav tm="0">
                                          <p:val>
                                            <p:fltVal val="90"/>
                                          </p:val>
                                        </p:tav>
                                        <p:tav tm="100000">
                                          <p:val>
                                            <p:fltVal val="0"/>
                                          </p:val>
                                        </p:tav>
                                      </p:tavLst>
                                    </p:anim>
                                    <p:animEffect transition="in" filter="fade">
                                      <p:cBhvr>
                                        <p:cTn id="15" dur="10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500" fill="hold"/>
                                        <p:tgtEl>
                                          <p:spTgt spid="4"/>
                                        </p:tgtEl>
                                        <p:attrNameLst>
                                          <p:attrName>ppt_x</p:attrName>
                                        </p:attrNameLst>
                                      </p:cBhvr>
                                      <p:tavLst>
                                        <p:tav tm="0">
                                          <p:val>
                                            <p:strVal val="#ppt_x"/>
                                          </p:val>
                                        </p:tav>
                                        <p:tav tm="100000">
                                          <p:val>
                                            <p:strVal val="#ppt_x"/>
                                          </p:val>
                                        </p:tav>
                                      </p:tavLst>
                                    </p:anim>
                                    <p:anim calcmode="lin" valueType="num">
                                      <p:cBhvr additive="base">
                                        <p:cTn id="21"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02E6B-9F26-3CBC-A431-34A3E5DF84AE}"/>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3AD2AD11-C3B7-2AA8-8DE2-9F60ED463D17}"/>
              </a:ext>
            </a:extLst>
          </p:cNvPr>
          <p:cNvSpPr>
            <a:spLocks noGrp="1"/>
          </p:cNvSpPr>
          <p:nvPr>
            <p:ph type="subTitle" idx="1"/>
          </p:nvPr>
        </p:nvSpPr>
        <p:spPr>
          <a:xfrm>
            <a:off x="1524000" y="1561663"/>
            <a:ext cx="9448800" cy="685800"/>
          </a:xfrm>
        </p:spPr>
        <p:txBody>
          <a:bodyPr/>
          <a:lstStyle/>
          <a:p>
            <a:r>
              <a:rPr lang="en-US" dirty="0"/>
              <a:t>Rocket launch project for computer graphics using python language and using library pygame. The caption for this project is “</a:t>
            </a:r>
            <a:r>
              <a:rPr lang="en-US" b="1" dirty="0">
                <a:solidFill>
                  <a:srgbClr val="FF0000"/>
                </a:solidFill>
                <a:latin typeface="Algerian" panose="04020705040A02060702" pitchFamily="82" charset="0"/>
              </a:rPr>
              <a:t>Rocket Game</a:t>
            </a:r>
            <a:r>
              <a:rPr lang="en-US" dirty="0"/>
              <a:t>” .</a:t>
            </a:r>
          </a:p>
          <a:p>
            <a:endParaRPr lang="en-US" dirty="0"/>
          </a:p>
        </p:txBody>
      </p:sp>
      <p:sp>
        <p:nvSpPr>
          <p:cNvPr id="5" name="TextBox 4">
            <a:extLst>
              <a:ext uri="{FF2B5EF4-FFF2-40B4-BE49-F238E27FC236}">
                <a16:creationId xmlns:a16="http://schemas.microsoft.com/office/drawing/2014/main" id="{2F6450AD-7628-11BA-66F1-B003B112AD3D}"/>
              </a:ext>
            </a:extLst>
          </p:cNvPr>
          <p:cNvSpPr txBox="1"/>
          <p:nvPr/>
        </p:nvSpPr>
        <p:spPr>
          <a:xfrm>
            <a:off x="1450428" y="826955"/>
            <a:ext cx="6096000" cy="369332"/>
          </a:xfrm>
          <a:prstGeom prst="rect">
            <a:avLst/>
          </a:prstGeom>
          <a:noFill/>
        </p:spPr>
        <p:txBody>
          <a:bodyPr wrap="square">
            <a:spAutoFit/>
          </a:bodyPr>
          <a:lstStyle/>
          <a:p>
            <a:r>
              <a:rPr lang="en-US" sz="1800" b="1" dirty="0">
                <a:solidFill>
                  <a:srgbClr val="FFFF00"/>
                </a:solidFill>
                <a:latin typeface="Algerian" panose="04020705040A02060702" pitchFamily="82" charset="0"/>
              </a:rPr>
              <a:t>Introduction</a:t>
            </a:r>
            <a:endParaRPr lang="en-US" b="1" dirty="0">
              <a:solidFill>
                <a:srgbClr val="FFFF00"/>
              </a:solidFill>
              <a:latin typeface="Algerian" panose="04020705040A02060702" pitchFamily="82" charset="0"/>
            </a:endParaRPr>
          </a:p>
        </p:txBody>
      </p:sp>
      <p:pic>
        <p:nvPicPr>
          <p:cNvPr id="8" name="Picture 7">
            <a:extLst>
              <a:ext uri="{FF2B5EF4-FFF2-40B4-BE49-F238E27FC236}">
                <a16:creationId xmlns:a16="http://schemas.microsoft.com/office/drawing/2014/main" id="{7A9FE849-A817-F94A-7B91-0D4120F88A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0224" y="2489205"/>
            <a:ext cx="6383371" cy="425391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841314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923B6-01EB-5BE6-CF8B-09BD0F1ECF68}"/>
              </a:ext>
            </a:extLst>
          </p:cNvPr>
          <p:cNvSpPr>
            <a:spLocks noGrp="1"/>
          </p:cNvSpPr>
          <p:nvPr>
            <p:ph type="title"/>
          </p:nvPr>
        </p:nvSpPr>
        <p:spPr>
          <a:xfrm>
            <a:off x="685800" y="639315"/>
            <a:ext cx="8610600" cy="1293028"/>
          </a:xfrm>
        </p:spPr>
        <p:txBody>
          <a:bodyPr>
            <a:normAutofit/>
          </a:bodyPr>
          <a:lstStyle/>
          <a:p>
            <a:pPr algn="ctr"/>
            <a:r>
              <a:rPr lang="en-US" sz="5400" b="1" dirty="0">
                <a:solidFill>
                  <a:schemeClr val="accent5">
                    <a:lumMod val="60000"/>
                    <a:lumOff val="40000"/>
                  </a:schemeClr>
                </a:solidFill>
                <a:latin typeface="Bahnschrift SemiBold" panose="020B0502040204020203" pitchFamily="34" charset="0"/>
              </a:rPr>
              <a:t>         Module</a:t>
            </a:r>
          </a:p>
        </p:txBody>
      </p:sp>
      <p:sp>
        <p:nvSpPr>
          <p:cNvPr id="3" name="Content Placeholder 2">
            <a:extLst>
              <a:ext uri="{FF2B5EF4-FFF2-40B4-BE49-F238E27FC236}">
                <a16:creationId xmlns:a16="http://schemas.microsoft.com/office/drawing/2014/main" id="{D0A1F3CC-4E51-0F00-9C59-22129D1EC0C2}"/>
              </a:ext>
            </a:extLst>
          </p:cNvPr>
          <p:cNvSpPr>
            <a:spLocks noGrp="1"/>
          </p:cNvSpPr>
          <p:nvPr>
            <p:ph idx="1"/>
          </p:nvPr>
        </p:nvSpPr>
        <p:spPr/>
        <p:txBody>
          <a:bodyPr/>
          <a:lstStyle/>
          <a:p>
            <a:pPr marL="0" indent="0">
              <a:buNone/>
            </a:pPr>
            <a:r>
              <a:rPr lang="en-US" dirty="0">
                <a:solidFill>
                  <a:schemeClr val="accent4"/>
                </a:solidFill>
                <a:latin typeface="Comic Sans MS" panose="030F0702030302020204" pitchFamily="66" charset="0"/>
              </a:rPr>
              <a:t>Module 01: firstly, I use the library for controlling this game(project) </a:t>
            </a:r>
          </a:p>
          <a:p>
            <a:pPr marL="0" indent="0">
              <a:buNone/>
            </a:pPr>
            <a:r>
              <a:rPr lang="en-US" dirty="0">
                <a:solidFill>
                  <a:schemeClr val="accent4"/>
                </a:solidFill>
                <a:latin typeface="Comic Sans MS" panose="030F0702030302020204" pitchFamily="66" charset="0"/>
              </a:rPr>
              <a:t>                                        </a:t>
            </a:r>
          </a:p>
          <a:p>
            <a:pPr marL="0" indent="0">
              <a:buNone/>
            </a:pPr>
            <a:endParaRPr lang="en-US" dirty="0">
              <a:solidFill>
                <a:schemeClr val="accent4"/>
              </a:solidFill>
              <a:latin typeface="Comic Sans MS" panose="030F0702030302020204" pitchFamily="66" charset="0"/>
            </a:endParaRPr>
          </a:p>
          <a:p>
            <a:pPr marL="0" indent="0">
              <a:buNone/>
            </a:pPr>
            <a:endParaRPr lang="en-US" dirty="0">
              <a:solidFill>
                <a:schemeClr val="accent4"/>
              </a:solidFill>
              <a:latin typeface="Comic Sans MS" panose="030F0702030302020204" pitchFamily="66" charset="0"/>
            </a:endParaRPr>
          </a:p>
          <a:p>
            <a:pPr marL="0" indent="0">
              <a:buNone/>
            </a:pPr>
            <a:endParaRPr lang="en-US" dirty="0">
              <a:solidFill>
                <a:schemeClr val="accent4"/>
              </a:solidFill>
              <a:latin typeface="Comic Sans MS" panose="030F0702030302020204" pitchFamily="66" charset="0"/>
            </a:endParaRPr>
          </a:p>
          <a:p>
            <a:pPr marL="0" indent="0">
              <a:buNone/>
            </a:pPr>
            <a:r>
              <a:rPr lang="en-US" dirty="0">
                <a:solidFill>
                  <a:schemeClr val="accent4"/>
                </a:solidFill>
                <a:latin typeface="Comic Sans MS" panose="030F0702030302020204" pitchFamily="66" charset="0"/>
              </a:rPr>
              <a:t>Then we initialize pygame and  select for a window position like height and width and then give a caption and  some color for showing this game .</a:t>
            </a:r>
          </a:p>
        </p:txBody>
      </p:sp>
      <p:pic>
        <p:nvPicPr>
          <p:cNvPr id="5" name="Picture 4">
            <a:extLst>
              <a:ext uri="{FF2B5EF4-FFF2-40B4-BE49-F238E27FC236}">
                <a16:creationId xmlns:a16="http://schemas.microsoft.com/office/drawing/2014/main" id="{6BF24E3F-6467-1E88-47E4-B6FB94C1C704}"/>
              </a:ext>
            </a:extLst>
          </p:cNvPr>
          <p:cNvPicPr>
            <a:picLocks noChangeAspect="1"/>
          </p:cNvPicPr>
          <p:nvPr/>
        </p:nvPicPr>
        <p:blipFill>
          <a:blip r:embed="rId2"/>
          <a:stretch>
            <a:fillRect/>
          </a:stretch>
        </p:blipFill>
        <p:spPr>
          <a:xfrm>
            <a:off x="4146383" y="2599058"/>
            <a:ext cx="1949617" cy="1051951"/>
          </a:xfrm>
          <a:prstGeom prst="rect">
            <a:avLst/>
          </a:prstGeom>
        </p:spPr>
      </p:pic>
    </p:spTree>
    <p:extLst>
      <p:ext uri="{BB962C8B-B14F-4D97-AF65-F5344CB8AC3E}">
        <p14:creationId xmlns:p14="http://schemas.microsoft.com/office/powerpoint/2010/main" val="2091310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1B09F5B-6528-10FF-66BF-5AB55292FA75}"/>
              </a:ext>
            </a:extLst>
          </p:cNvPr>
          <p:cNvSpPr>
            <a:spLocks noGrp="1"/>
          </p:cNvSpPr>
          <p:nvPr>
            <p:ph type="title"/>
          </p:nvPr>
        </p:nvSpPr>
        <p:spPr>
          <a:xfrm>
            <a:off x="678024" y="454089"/>
            <a:ext cx="11008567" cy="920621"/>
          </a:xfrm>
        </p:spPr>
        <p:txBody>
          <a:bodyPr>
            <a:normAutofit/>
          </a:bodyPr>
          <a:lstStyle/>
          <a:p>
            <a:r>
              <a:rPr lang="en-US" sz="1600" dirty="0">
                <a:solidFill>
                  <a:schemeClr val="accent4"/>
                </a:solidFill>
                <a:latin typeface="Comic Sans MS" panose="030F0702030302020204" pitchFamily="66" charset="0"/>
              </a:rPr>
              <a:t>Module 02:</a:t>
            </a:r>
          </a:p>
        </p:txBody>
      </p:sp>
      <p:sp>
        <p:nvSpPr>
          <p:cNvPr id="10" name="Text Placeholder 9">
            <a:extLst>
              <a:ext uri="{FF2B5EF4-FFF2-40B4-BE49-F238E27FC236}">
                <a16:creationId xmlns:a16="http://schemas.microsoft.com/office/drawing/2014/main" id="{6EE82C64-EB8F-B5EC-419D-122FF6288869}"/>
              </a:ext>
            </a:extLst>
          </p:cNvPr>
          <p:cNvSpPr>
            <a:spLocks noGrp="1"/>
          </p:cNvSpPr>
          <p:nvPr>
            <p:ph type="body" sz="half" idx="2"/>
          </p:nvPr>
        </p:nvSpPr>
        <p:spPr>
          <a:xfrm>
            <a:off x="678024" y="787746"/>
            <a:ext cx="10130516" cy="999067"/>
          </a:xfrm>
        </p:spPr>
        <p:txBody>
          <a:bodyPr>
            <a:normAutofit lnSpcReduction="10000"/>
          </a:bodyPr>
          <a:lstStyle/>
          <a:p>
            <a:endParaRPr lang="en-US" dirty="0">
              <a:solidFill>
                <a:schemeClr val="accent4"/>
              </a:solidFill>
              <a:latin typeface="Comic Sans MS" panose="030F0702030302020204" pitchFamily="66" charset="0"/>
            </a:endParaRPr>
          </a:p>
          <a:p>
            <a:r>
              <a:rPr lang="en-US" dirty="0">
                <a:solidFill>
                  <a:schemeClr val="accent4"/>
                </a:solidFill>
                <a:latin typeface="Comic Sans MS" panose="030F0702030302020204" pitchFamily="66" charset="0"/>
              </a:rPr>
              <a:t>Now the main part is the rocket draw . The rocket has a rectangle and inside a rect. give a circle then the tip is the triangle that is red color then the wing is drawn. The rocket is the below and all calculation and coordinate point:</a:t>
            </a:r>
          </a:p>
          <a:p>
            <a:endParaRPr lang="en-US" dirty="0">
              <a:solidFill>
                <a:schemeClr val="accent4"/>
              </a:solidFill>
              <a:latin typeface="Comic Sans MS" panose="030F0702030302020204" pitchFamily="66" charset="0"/>
            </a:endParaRPr>
          </a:p>
        </p:txBody>
      </p:sp>
      <p:pic>
        <p:nvPicPr>
          <p:cNvPr id="12" name="Picture 11">
            <a:extLst>
              <a:ext uri="{FF2B5EF4-FFF2-40B4-BE49-F238E27FC236}">
                <a16:creationId xmlns:a16="http://schemas.microsoft.com/office/drawing/2014/main" id="{DEC5A352-A342-A330-43F8-66B24F82601F}"/>
              </a:ext>
            </a:extLst>
          </p:cNvPr>
          <p:cNvPicPr>
            <a:picLocks noChangeAspect="1"/>
          </p:cNvPicPr>
          <p:nvPr/>
        </p:nvPicPr>
        <p:blipFill>
          <a:blip r:embed="rId2"/>
          <a:stretch>
            <a:fillRect/>
          </a:stretch>
        </p:blipFill>
        <p:spPr>
          <a:xfrm>
            <a:off x="5178921" y="-926842"/>
            <a:ext cx="1128721" cy="3925079"/>
          </a:xfrm>
          <a:prstGeom prst="rect">
            <a:avLst/>
          </a:prstGeom>
        </p:spPr>
      </p:pic>
      <p:cxnSp>
        <p:nvCxnSpPr>
          <p:cNvPr id="14" name="Straight Arrow Connector 13">
            <a:extLst>
              <a:ext uri="{FF2B5EF4-FFF2-40B4-BE49-F238E27FC236}">
                <a16:creationId xmlns:a16="http://schemas.microsoft.com/office/drawing/2014/main" id="{6B37F624-6A10-9C18-B587-8A1A257FC02A}"/>
              </a:ext>
            </a:extLst>
          </p:cNvPr>
          <p:cNvCxnSpPr/>
          <p:nvPr/>
        </p:nvCxnSpPr>
        <p:spPr>
          <a:xfrm>
            <a:off x="5990253" y="2220686"/>
            <a:ext cx="895739"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pic>
        <p:nvPicPr>
          <p:cNvPr id="16" name="Picture 15">
            <a:extLst>
              <a:ext uri="{FF2B5EF4-FFF2-40B4-BE49-F238E27FC236}">
                <a16:creationId xmlns:a16="http://schemas.microsoft.com/office/drawing/2014/main" id="{81CE4B6E-D8B7-0A6D-FE5A-058364B1E2E7}"/>
              </a:ext>
            </a:extLst>
          </p:cNvPr>
          <p:cNvPicPr>
            <a:picLocks noChangeAspect="1"/>
          </p:cNvPicPr>
          <p:nvPr/>
        </p:nvPicPr>
        <p:blipFill>
          <a:blip r:embed="rId3"/>
          <a:stretch>
            <a:fillRect/>
          </a:stretch>
        </p:blipFill>
        <p:spPr>
          <a:xfrm>
            <a:off x="6948567" y="2092097"/>
            <a:ext cx="4838735" cy="257177"/>
          </a:xfrm>
          <a:prstGeom prst="rect">
            <a:avLst/>
          </a:prstGeom>
        </p:spPr>
      </p:pic>
      <p:cxnSp>
        <p:nvCxnSpPr>
          <p:cNvPr id="18" name="Straight Arrow Connector 17">
            <a:extLst>
              <a:ext uri="{FF2B5EF4-FFF2-40B4-BE49-F238E27FC236}">
                <a16:creationId xmlns:a16="http://schemas.microsoft.com/office/drawing/2014/main" id="{1E357395-60A2-1191-5C3D-2DD830DFB203}"/>
              </a:ext>
            </a:extLst>
          </p:cNvPr>
          <p:cNvCxnSpPr>
            <a:cxnSpLocks/>
          </p:cNvCxnSpPr>
          <p:nvPr/>
        </p:nvCxnSpPr>
        <p:spPr>
          <a:xfrm flipH="1">
            <a:off x="4372947" y="1922106"/>
            <a:ext cx="1318726"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pic>
        <p:nvPicPr>
          <p:cNvPr id="21" name="Picture 20">
            <a:extLst>
              <a:ext uri="{FF2B5EF4-FFF2-40B4-BE49-F238E27FC236}">
                <a16:creationId xmlns:a16="http://schemas.microsoft.com/office/drawing/2014/main" id="{453FB64F-E300-DBD1-E0AB-1B8DA85F36E2}"/>
              </a:ext>
            </a:extLst>
          </p:cNvPr>
          <p:cNvPicPr>
            <a:picLocks noChangeAspect="1"/>
          </p:cNvPicPr>
          <p:nvPr/>
        </p:nvPicPr>
        <p:blipFill>
          <a:blip r:embed="rId4"/>
          <a:stretch>
            <a:fillRect/>
          </a:stretch>
        </p:blipFill>
        <p:spPr>
          <a:xfrm>
            <a:off x="1126788" y="1722277"/>
            <a:ext cx="3246159" cy="670248"/>
          </a:xfrm>
          <a:prstGeom prst="rect">
            <a:avLst/>
          </a:prstGeom>
        </p:spPr>
      </p:pic>
      <p:cxnSp>
        <p:nvCxnSpPr>
          <p:cNvPr id="23" name="Straight Arrow Connector 22">
            <a:extLst>
              <a:ext uri="{FF2B5EF4-FFF2-40B4-BE49-F238E27FC236}">
                <a16:creationId xmlns:a16="http://schemas.microsoft.com/office/drawing/2014/main" id="{C90AC942-EF4D-17A3-431A-F5948E417031}"/>
              </a:ext>
            </a:extLst>
          </p:cNvPr>
          <p:cNvCxnSpPr>
            <a:cxnSpLocks/>
          </p:cNvCxnSpPr>
          <p:nvPr/>
        </p:nvCxnSpPr>
        <p:spPr>
          <a:xfrm>
            <a:off x="5791200" y="2525486"/>
            <a:ext cx="10139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C828C1BE-5A3B-6694-0FD2-352D3F92FEED}"/>
              </a:ext>
            </a:extLst>
          </p:cNvPr>
          <p:cNvPicPr>
            <a:picLocks noChangeAspect="1"/>
          </p:cNvPicPr>
          <p:nvPr/>
        </p:nvPicPr>
        <p:blipFill>
          <a:blip r:embed="rId5"/>
          <a:stretch>
            <a:fillRect/>
          </a:stretch>
        </p:blipFill>
        <p:spPr>
          <a:xfrm>
            <a:off x="6873551" y="2471302"/>
            <a:ext cx="4417136" cy="183229"/>
          </a:xfrm>
          <a:prstGeom prst="rect">
            <a:avLst/>
          </a:prstGeom>
        </p:spPr>
      </p:pic>
      <p:cxnSp>
        <p:nvCxnSpPr>
          <p:cNvPr id="28" name="Straight Arrow Connector 27">
            <a:extLst>
              <a:ext uri="{FF2B5EF4-FFF2-40B4-BE49-F238E27FC236}">
                <a16:creationId xmlns:a16="http://schemas.microsoft.com/office/drawing/2014/main" id="{DD0F321F-424F-7CF5-F118-A00548D3E96F}"/>
              </a:ext>
            </a:extLst>
          </p:cNvPr>
          <p:cNvCxnSpPr/>
          <p:nvPr/>
        </p:nvCxnSpPr>
        <p:spPr>
          <a:xfrm>
            <a:off x="6096000" y="2923592"/>
            <a:ext cx="5162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0" name="Picture 29">
            <a:extLst>
              <a:ext uri="{FF2B5EF4-FFF2-40B4-BE49-F238E27FC236}">
                <a16:creationId xmlns:a16="http://schemas.microsoft.com/office/drawing/2014/main" id="{8958606E-3470-19EB-26F2-D5800BD67A83}"/>
              </a:ext>
            </a:extLst>
          </p:cNvPr>
          <p:cNvPicPr>
            <a:picLocks noChangeAspect="1"/>
          </p:cNvPicPr>
          <p:nvPr/>
        </p:nvPicPr>
        <p:blipFill>
          <a:blip r:embed="rId6"/>
          <a:stretch>
            <a:fillRect/>
          </a:stretch>
        </p:blipFill>
        <p:spPr>
          <a:xfrm>
            <a:off x="6612294" y="2749638"/>
            <a:ext cx="4565411" cy="717488"/>
          </a:xfrm>
          <a:prstGeom prst="rect">
            <a:avLst/>
          </a:prstGeom>
        </p:spPr>
      </p:pic>
      <p:cxnSp>
        <p:nvCxnSpPr>
          <p:cNvPr id="32" name="Straight Arrow Connector 31">
            <a:extLst>
              <a:ext uri="{FF2B5EF4-FFF2-40B4-BE49-F238E27FC236}">
                <a16:creationId xmlns:a16="http://schemas.microsoft.com/office/drawing/2014/main" id="{841F11F2-CAE4-E7AC-17D8-4C794677CC1D}"/>
              </a:ext>
            </a:extLst>
          </p:cNvPr>
          <p:cNvCxnSpPr/>
          <p:nvPr/>
        </p:nvCxnSpPr>
        <p:spPr>
          <a:xfrm flipH="1">
            <a:off x="5032310" y="2873829"/>
            <a:ext cx="4292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1EC35B0A-D878-A2B9-F09B-6DF1B4B1AE43}"/>
              </a:ext>
            </a:extLst>
          </p:cNvPr>
          <p:cNvPicPr>
            <a:picLocks noChangeAspect="1"/>
          </p:cNvPicPr>
          <p:nvPr/>
        </p:nvPicPr>
        <p:blipFill>
          <a:blip r:embed="rId7"/>
          <a:stretch>
            <a:fillRect/>
          </a:stretch>
        </p:blipFill>
        <p:spPr>
          <a:xfrm>
            <a:off x="979506" y="2604502"/>
            <a:ext cx="4052804" cy="638180"/>
          </a:xfrm>
          <a:prstGeom prst="rect">
            <a:avLst/>
          </a:prstGeom>
        </p:spPr>
      </p:pic>
    </p:spTree>
    <p:extLst>
      <p:ext uri="{BB962C8B-B14F-4D97-AF65-F5344CB8AC3E}">
        <p14:creationId xmlns:p14="http://schemas.microsoft.com/office/powerpoint/2010/main" val="1050823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A01B3-E56E-D7E9-6BD5-C405ED5CDC43}"/>
              </a:ext>
            </a:extLst>
          </p:cNvPr>
          <p:cNvSpPr>
            <a:spLocks noGrp="1"/>
          </p:cNvSpPr>
          <p:nvPr>
            <p:ph type="title"/>
          </p:nvPr>
        </p:nvSpPr>
        <p:spPr>
          <a:xfrm>
            <a:off x="685800" y="753533"/>
            <a:ext cx="7438053" cy="838892"/>
          </a:xfrm>
        </p:spPr>
        <p:txBody>
          <a:bodyPr/>
          <a:lstStyle/>
          <a:p>
            <a:r>
              <a:rPr lang="en-US" dirty="0">
                <a:solidFill>
                  <a:schemeClr val="accent4"/>
                </a:solidFill>
                <a:latin typeface="Comic Sans MS" panose="030F0702030302020204" pitchFamily="66" charset="0"/>
              </a:rPr>
              <a:t>Module 03:</a:t>
            </a:r>
          </a:p>
        </p:txBody>
      </p:sp>
      <p:sp>
        <p:nvSpPr>
          <p:cNvPr id="3" name="Text Placeholder 2">
            <a:extLst>
              <a:ext uri="{FF2B5EF4-FFF2-40B4-BE49-F238E27FC236}">
                <a16:creationId xmlns:a16="http://schemas.microsoft.com/office/drawing/2014/main" id="{586EF2F2-B711-3747-384F-60E91A019286}"/>
              </a:ext>
            </a:extLst>
          </p:cNvPr>
          <p:cNvSpPr>
            <a:spLocks noGrp="1"/>
          </p:cNvSpPr>
          <p:nvPr>
            <p:ph type="body" sz="half" idx="2"/>
          </p:nvPr>
        </p:nvSpPr>
        <p:spPr>
          <a:xfrm>
            <a:off x="685800" y="1285378"/>
            <a:ext cx="10130516" cy="999067"/>
          </a:xfrm>
        </p:spPr>
        <p:txBody>
          <a:bodyPr/>
          <a:lstStyle/>
          <a:p>
            <a:r>
              <a:rPr lang="en-US" dirty="0">
                <a:solidFill>
                  <a:schemeClr val="accent4"/>
                </a:solidFill>
                <a:latin typeface="Comic Sans MS" panose="030F0702030302020204" pitchFamily="66" charset="0"/>
              </a:rPr>
              <a:t>Secondly the moon and stars draw:</a:t>
            </a:r>
          </a:p>
          <a:p>
            <a:endParaRPr lang="en-US" dirty="0">
              <a:solidFill>
                <a:schemeClr val="accent4"/>
              </a:solidFill>
              <a:latin typeface="Comic Sans MS" panose="030F0702030302020204" pitchFamily="66" charset="0"/>
            </a:endParaRPr>
          </a:p>
        </p:txBody>
      </p:sp>
      <p:pic>
        <p:nvPicPr>
          <p:cNvPr id="5" name="Picture 4">
            <a:extLst>
              <a:ext uri="{FF2B5EF4-FFF2-40B4-BE49-F238E27FC236}">
                <a16:creationId xmlns:a16="http://schemas.microsoft.com/office/drawing/2014/main" id="{EAD7B62E-9062-A1CB-8D18-18EA97EED88F}"/>
              </a:ext>
            </a:extLst>
          </p:cNvPr>
          <p:cNvPicPr>
            <a:picLocks noChangeAspect="1"/>
          </p:cNvPicPr>
          <p:nvPr/>
        </p:nvPicPr>
        <p:blipFill>
          <a:blip r:embed="rId2"/>
          <a:stretch>
            <a:fillRect/>
          </a:stretch>
        </p:blipFill>
        <p:spPr>
          <a:xfrm>
            <a:off x="4211827" y="1076506"/>
            <a:ext cx="5348327" cy="1962164"/>
          </a:xfrm>
          <a:prstGeom prst="rect">
            <a:avLst/>
          </a:prstGeom>
        </p:spPr>
      </p:pic>
      <p:cxnSp>
        <p:nvCxnSpPr>
          <p:cNvPr id="7" name="Straight Arrow Connector 6">
            <a:extLst>
              <a:ext uri="{FF2B5EF4-FFF2-40B4-BE49-F238E27FC236}">
                <a16:creationId xmlns:a16="http://schemas.microsoft.com/office/drawing/2014/main" id="{669EB953-A495-4690-732B-9E313A84F9A0}"/>
              </a:ext>
            </a:extLst>
          </p:cNvPr>
          <p:cNvCxnSpPr>
            <a:cxnSpLocks/>
          </p:cNvCxnSpPr>
          <p:nvPr/>
        </p:nvCxnSpPr>
        <p:spPr>
          <a:xfrm>
            <a:off x="8901405" y="2359090"/>
            <a:ext cx="49762" cy="1069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86B6335-2E5E-8FCD-4FBE-555F8A343792}"/>
              </a:ext>
            </a:extLst>
          </p:cNvPr>
          <p:cNvPicPr>
            <a:picLocks noChangeAspect="1"/>
          </p:cNvPicPr>
          <p:nvPr/>
        </p:nvPicPr>
        <p:blipFill>
          <a:blip r:embed="rId3"/>
          <a:stretch>
            <a:fillRect/>
          </a:stretch>
        </p:blipFill>
        <p:spPr>
          <a:xfrm>
            <a:off x="5482393" y="3453104"/>
            <a:ext cx="6029369" cy="476253"/>
          </a:xfrm>
          <a:prstGeom prst="rect">
            <a:avLst/>
          </a:prstGeom>
        </p:spPr>
      </p:pic>
      <p:cxnSp>
        <p:nvCxnSpPr>
          <p:cNvPr id="13" name="Straight Arrow Connector 12">
            <a:extLst>
              <a:ext uri="{FF2B5EF4-FFF2-40B4-BE49-F238E27FC236}">
                <a16:creationId xmlns:a16="http://schemas.microsoft.com/office/drawing/2014/main" id="{D6439970-3939-AA55-7E88-7E3F21D82EF6}"/>
              </a:ext>
            </a:extLst>
          </p:cNvPr>
          <p:cNvCxnSpPr/>
          <p:nvPr/>
        </p:nvCxnSpPr>
        <p:spPr>
          <a:xfrm flipH="1">
            <a:off x="3153747" y="1784911"/>
            <a:ext cx="1175657" cy="13284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9A80324E-879A-9E0D-B89C-A8DAC4B9A111}"/>
              </a:ext>
            </a:extLst>
          </p:cNvPr>
          <p:cNvPicPr>
            <a:picLocks noChangeAspect="1"/>
          </p:cNvPicPr>
          <p:nvPr/>
        </p:nvPicPr>
        <p:blipFill>
          <a:blip r:embed="rId4"/>
          <a:stretch>
            <a:fillRect/>
          </a:stretch>
        </p:blipFill>
        <p:spPr>
          <a:xfrm>
            <a:off x="791547" y="3138777"/>
            <a:ext cx="4276756" cy="628655"/>
          </a:xfrm>
          <a:prstGeom prst="rect">
            <a:avLst/>
          </a:prstGeom>
        </p:spPr>
      </p:pic>
    </p:spTree>
    <p:extLst>
      <p:ext uri="{BB962C8B-B14F-4D97-AF65-F5344CB8AC3E}">
        <p14:creationId xmlns:p14="http://schemas.microsoft.com/office/powerpoint/2010/main" val="3387399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211A4-A9A0-F590-0C16-B5A24164D908}"/>
              </a:ext>
            </a:extLst>
          </p:cNvPr>
          <p:cNvSpPr>
            <a:spLocks noGrp="1"/>
          </p:cNvSpPr>
          <p:nvPr>
            <p:ph type="title"/>
          </p:nvPr>
        </p:nvSpPr>
        <p:spPr>
          <a:xfrm>
            <a:off x="685800" y="498496"/>
            <a:ext cx="10820400" cy="1081488"/>
          </a:xfrm>
        </p:spPr>
        <p:txBody>
          <a:bodyPr>
            <a:normAutofit/>
          </a:bodyPr>
          <a:lstStyle/>
          <a:p>
            <a:r>
              <a:rPr lang="en-US" sz="2400" dirty="0">
                <a:solidFill>
                  <a:schemeClr val="accent4"/>
                </a:solidFill>
                <a:latin typeface="Comic Sans MS" panose="030F0702030302020204" pitchFamily="66" charset="0"/>
              </a:rPr>
              <a:t>Module 04:</a:t>
            </a:r>
            <a:br>
              <a:rPr lang="en-US" sz="2400" dirty="0">
                <a:solidFill>
                  <a:schemeClr val="accent4"/>
                </a:solidFill>
                <a:latin typeface="Comic Sans MS" panose="030F0702030302020204" pitchFamily="66" charset="0"/>
              </a:rPr>
            </a:br>
            <a:endParaRPr lang="en-US" sz="2400" dirty="0">
              <a:solidFill>
                <a:schemeClr val="accent4"/>
              </a:solidFill>
              <a:latin typeface="Comic Sans MS" panose="030F0702030302020204" pitchFamily="66" charset="0"/>
            </a:endParaRPr>
          </a:p>
        </p:txBody>
      </p:sp>
      <p:sp>
        <p:nvSpPr>
          <p:cNvPr id="3" name="Text Placeholder 2">
            <a:extLst>
              <a:ext uri="{FF2B5EF4-FFF2-40B4-BE49-F238E27FC236}">
                <a16:creationId xmlns:a16="http://schemas.microsoft.com/office/drawing/2014/main" id="{F83BF438-14C5-EA32-B85F-0702C250984D}"/>
              </a:ext>
            </a:extLst>
          </p:cNvPr>
          <p:cNvSpPr>
            <a:spLocks noGrp="1"/>
          </p:cNvSpPr>
          <p:nvPr>
            <p:ph type="body" sz="half" idx="2"/>
          </p:nvPr>
        </p:nvSpPr>
        <p:spPr>
          <a:xfrm>
            <a:off x="685800" y="1403565"/>
            <a:ext cx="10130516" cy="999067"/>
          </a:xfrm>
        </p:spPr>
        <p:txBody>
          <a:bodyPr>
            <a:noAutofit/>
          </a:bodyPr>
          <a:lstStyle/>
          <a:p>
            <a:r>
              <a:rPr lang="en-US" sz="1800" dirty="0">
                <a:solidFill>
                  <a:schemeClr val="accent4"/>
                </a:solidFill>
                <a:latin typeface="Comic Sans MS" panose="030F0702030302020204" pitchFamily="66" charset="0"/>
              </a:rPr>
              <a:t>Now the main part begin that is the event create for this game. For this the code run the main event start and show the welcome message then countdown 10 to 1 then the rocket launch I will show a video and then the rocket launch the flame or particles create for launching a rocket then when the rocket up to the screen then I modify the screen to reset again and the rocket again flying bottom to top.</a:t>
            </a:r>
          </a:p>
          <a:p>
            <a:endParaRPr lang="en-US" sz="1800" dirty="0">
              <a:solidFill>
                <a:schemeClr val="accent4"/>
              </a:solidFill>
              <a:latin typeface="Comic Sans MS" panose="030F0702030302020204" pitchFamily="66" charset="0"/>
            </a:endParaRPr>
          </a:p>
        </p:txBody>
      </p:sp>
      <p:pic>
        <p:nvPicPr>
          <p:cNvPr id="4" name="Rocket Game 2024-05-17 02-05-13">
            <a:hlinkClick r:id="" action="ppaction://media"/>
            <a:extLst>
              <a:ext uri="{FF2B5EF4-FFF2-40B4-BE49-F238E27FC236}">
                <a16:creationId xmlns:a16="http://schemas.microsoft.com/office/drawing/2014/main" id="{32D3DB8A-FFB0-433B-EEA8-58F4A19C52C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28546" y="2652141"/>
            <a:ext cx="6655837" cy="370736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975072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4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05C56-3F9D-0140-E134-7AEB8C47A12A}"/>
              </a:ext>
            </a:extLst>
          </p:cNvPr>
          <p:cNvSpPr>
            <a:spLocks noGrp="1"/>
          </p:cNvSpPr>
          <p:nvPr>
            <p:ph type="title"/>
          </p:nvPr>
        </p:nvSpPr>
        <p:spPr>
          <a:xfrm>
            <a:off x="685800" y="753533"/>
            <a:ext cx="10820400" cy="1238178"/>
          </a:xfrm>
        </p:spPr>
        <p:txBody>
          <a:bodyPr>
            <a:normAutofit/>
          </a:bodyPr>
          <a:lstStyle/>
          <a:p>
            <a:r>
              <a:rPr lang="en-US" sz="2800" dirty="0">
                <a:solidFill>
                  <a:schemeClr val="accent4"/>
                </a:solidFill>
                <a:latin typeface="Comic Sans MS" panose="030F0702030302020204" pitchFamily="66" charset="0"/>
              </a:rPr>
              <a:t>Conclusion</a:t>
            </a:r>
          </a:p>
        </p:txBody>
      </p:sp>
      <p:sp>
        <p:nvSpPr>
          <p:cNvPr id="3" name="Text Placeholder 2">
            <a:extLst>
              <a:ext uri="{FF2B5EF4-FFF2-40B4-BE49-F238E27FC236}">
                <a16:creationId xmlns:a16="http://schemas.microsoft.com/office/drawing/2014/main" id="{66FDB672-6141-237D-3D4C-F3EE321C7807}"/>
              </a:ext>
            </a:extLst>
          </p:cNvPr>
          <p:cNvSpPr>
            <a:spLocks noGrp="1"/>
          </p:cNvSpPr>
          <p:nvPr>
            <p:ph type="body" sz="half" idx="2"/>
          </p:nvPr>
        </p:nvSpPr>
        <p:spPr>
          <a:xfrm>
            <a:off x="840536" y="1820333"/>
            <a:ext cx="10130516" cy="999067"/>
          </a:xfrm>
        </p:spPr>
        <p:txBody>
          <a:bodyPr>
            <a:normAutofit/>
          </a:bodyPr>
          <a:lstStyle/>
          <a:p>
            <a:r>
              <a:rPr lang="en-US" sz="2400" dirty="0">
                <a:solidFill>
                  <a:schemeClr val="accent4"/>
                </a:solidFill>
                <a:latin typeface="Comic Sans MS" panose="030F0702030302020204" pitchFamily="66" charset="0"/>
              </a:rPr>
              <a:t>The project is my first time real project in </a:t>
            </a:r>
            <a:r>
              <a:rPr lang="en-US" sz="2400" dirty="0" err="1">
                <a:solidFill>
                  <a:schemeClr val="accent4"/>
                </a:solidFill>
                <a:latin typeface="Comic Sans MS" panose="030F0702030302020204" pitchFamily="66" charset="0"/>
              </a:rPr>
              <a:t>fiverr</a:t>
            </a:r>
            <a:r>
              <a:rPr lang="en-US" sz="2400" dirty="0">
                <a:solidFill>
                  <a:schemeClr val="accent4"/>
                </a:solidFill>
                <a:latin typeface="Comic Sans MS" panose="030F0702030302020204" pitchFamily="66" charset="0"/>
              </a:rPr>
              <a:t> site and if anyone to ask a question for this project feel free to ask me.</a:t>
            </a:r>
          </a:p>
          <a:p>
            <a:endParaRPr lang="en-US" sz="2400" dirty="0">
              <a:solidFill>
                <a:schemeClr val="accent4"/>
              </a:solidFill>
              <a:latin typeface="Comic Sans MS" panose="030F0702030302020204" pitchFamily="66" charset="0"/>
            </a:endParaRPr>
          </a:p>
        </p:txBody>
      </p:sp>
      <p:pic>
        <p:nvPicPr>
          <p:cNvPr id="5" name="Picture 4">
            <a:extLst>
              <a:ext uri="{FF2B5EF4-FFF2-40B4-BE49-F238E27FC236}">
                <a16:creationId xmlns:a16="http://schemas.microsoft.com/office/drawing/2014/main" id="{4377F75B-4AC4-6253-AB89-2379D50945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3960" y="2695902"/>
            <a:ext cx="7283668" cy="3741683"/>
          </a:xfrm>
          <a:prstGeom prst="rect">
            <a:avLst/>
          </a:prstGeom>
        </p:spPr>
      </p:pic>
    </p:spTree>
    <p:extLst>
      <p:ext uri="{BB962C8B-B14F-4D97-AF65-F5344CB8AC3E}">
        <p14:creationId xmlns:p14="http://schemas.microsoft.com/office/powerpoint/2010/main" val="3483479481"/>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109</TotalTime>
  <Words>282</Words>
  <Application>Microsoft Office PowerPoint</Application>
  <PresentationFormat>Widescreen</PresentationFormat>
  <Paragraphs>29</Paragraphs>
  <Slides>7</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Algerian</vt:lpstr>
      <vt:lpstr>Arial</vt:lpstr>
      <vt:lpstr>Bahnschrift SemiBold</vt:lpstr>
      <vt:lpstr>Century Gothic</vt:lpstr>
      <vt:lpstr>Comic Sans MS</vt:lpstr>
      <vt:lpstr>SolaimanLipi</vt:lpstr>
      <vt:lpstr>Vapor Trail</vt:lpstr>
      <vt:lpstr>         Rocket Launch</vt:lpstr>
      <vt:lpstr> </vt:lpstr>
      <vt:lpstr>         Module</vt:lpstr>
      <vt:lpstr>Module 02:</vt:lpstr>
      <vt:lpstr>Module 03:</vt:lpstr>
      <vt:lpstr>Module 04: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Rocket Launch</dc:title>
  <dc:creator>Md Fazley Elahi</dc:creator>
  <cp:lastModifiedBy>Md Fazley Elahi</cp:lastModifiedBy>
  <cp:revision>1</cp:revision>
  <dcterms:created xsi:type="dcterms:W3CDTF">2024-05-16T18:30:25Z</dcterms:created>
  <dcterms:modified xsi:type="dcterms:W3CDTF">2024-05-17T01:23:53Z</dcterms:modified>
</cp:coreProperties>
</file>

<file path=docProps/thumbnail.jpeg>
</file>